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448"/>
    <p:restoredTop sz="94643"/>
  </p:normalViewPr>
  <p:slideViewPr>
    <p:cSldViewPr snapToGrid="0" snapToObjects="1">
      <p:cViewPr varScale="1">
        <p:scale>
          <a:sx n="48" d="100"/>
          <a:sy n="48" d="100"/>
        </p:scale>
        <p:origin x="200" y="1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22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7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03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91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80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97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44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866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13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88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8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53DBDB-D2C4-B94C-8760-AA3077FBB162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CF663-C947-2C45-B331-AC357E1562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6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26DDF-335B-AF4F-9619-ACBD2955F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EBD7F-A8D0-414B-9DAD-3B70A0C23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 a check on your progress in your presentation, you will turn in this PowerPoint as an outline of your presentation.</a:t>
            </a:r>
          </a:p>
          <a:p>
            <a:endParaRPr lang="en-US" dirty="0"/>
          </a:p>
          <a:p>
            <a:r>
              <a:rPr lang="en-US" dirty="0"/>
              <a:t>Requirements</a:t>
            </a:r>
          </a:p>
          <a:p>
            <a:pPr lvl="1"/>
            <a:r>
              <a:rPr lang="en-US" dirty="0"/>
              <a:t>Progress on the development of your presentation </a:t>
            </a:r>
            <a:r>
              <a:rPr lang="en-US" i="1" dirty="0"/>
              <a:t>contents</a:t>
            </a:r>
          </a:p>
          <a:p>
            <a:pPr lvl="1"/>
            <a:r>
              <a:rPr lang="en-US" dirty="0"/>
              <a:t>Inclusion of </a:t>
            </a:r>
            <a:r>
              <a:rPr lang="en-US" i="1" dirty="0"/>
              <a:t>5 references </a:t>
            </a:r>
            <a:r>
              <a:rPr lang="en-US" dirty="0"/>
              <a:t>of information/pictures</a:t>
            </a:r>
          </a:p>
          <a:p>
            <a:pPr lvl="2"/>
            <a:r>
              <a:rPr lang="en-US" dirty="0"/>
              <a:t>Remember, these will be cited in the presentation and superscripted like so</a:t>
            </a:r>
            <a:r>
              <a:rPr lang="en-US" baseline="30000" dirty="0"/>
              <a:t>1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9436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28858-EA1D-B54C-8CA4-D26FD64BAE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Pathophysiology of </a:t>
            </a:r>
            <a:br>
              <a:rPr lang="en-US" dirty="0"/>
            </a:br>
            <a:r>
              <a:rPr lang="en-US" dirty="0"/>
              <a:t>[Topic]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BD2CFE-46F3-3644-89BE-32C8C52394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[NAME]</a:t>
            </a:r>
          </a:p>
          <a:p>
            <a:r>
              <a:rPr lang="en-US" dirty="0"/>
              <a:t>KINS 4135</a:t>
            </a:r>
          </a:p>
          <a:p>
            <a:r>
              <a:rPr lang="en-US" dirty="0"/>
              <a:t>Fall 2020</a:t>
            </a:r>
          </a:p>
        </p:txBody>
      </p:sp>
    </p:spTree>
    <p:extLst>
      <p:ext uri="{BB962C8B-B14F-4D97-AF65-F5344CB8AC3E}">
        <p14:creationId xmlns:p14="http://schemas.microsoft.com/office/powerpoint/2010/main" val="4064394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116C8-A9F4-864C-BFDA-9A1BD364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63BBE-9AC6-9A4B-A5E9-738994281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[Here you should have 3-5 objectives for your presentation. Think what are you going to cover in your presentation]</a:t>
            </a:r>
          </a:p>
        </p:txBody>
      </p:sp>
    </p:spTree>
    <p:extLst>
      <p:ext uri="{BB962C8B-B14F-4D97-AF65-F5344CB8AC3E}">
        <p14:creationId xmlns:p14="http://schemas.microsoft.com/office/powerpoint/2010/main" val="2944556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B5DB7-1918-1C42-8FEA-3D754E4CA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C9565-7CF0-E740-8604-5034BB2C4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[Begin with a brief introduction and epidemiology of the disease (think back to terminology topic 1 in the course)]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698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25802-642A-184B-97FD-DD73CAB8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Epidemiology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D4B2E-49A1-7545-B2DD-BF4892030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[How common is your disease/condition? Can you find incidence/prevalence/mortality data?]</a:t>
            </a:r>
          </a:p>
        </p:txBody>
      </p:sp>
    </p:spTree>
    <p:extLst>
      <p:ext uri="{BB962C8B-B14F-4D97-AF65-F5344CB8AC3E}">
        <p14:creationId xmlns:p14="http://schemas.microsoft.com/office/powerpoint/2010/main" val="326876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36755-5D97-DF4E-91BE-4E3DD2EC0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Anatomy &amp; 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7C048-30CD-734E-94AF-980081E4D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[Describe any relevant normal physiology of the particular disease]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114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9D14-1A67-0349-8A59-793658807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Pathophysiology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F6F00-C994-7E42-A8F7-D8B9DEE03E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[Explain in detail the pathophysiology of the disease. Give a description of the clinical manifestations.]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293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269B8-7283-2D4D-BA14-F9B8529FB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Clinical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3B2EF-BA29-3A41-A85C-17ABBCD979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[What are major signs/symptoms? DO NOT JUST LIST. Explain why they develop (or plan to do so in your dialog)].</a:t>
            </a:r>
          </a:p>
        </p:txBody>
      </p:sp>
    </p:spTree>
    <p:extLst>
      <p:ext uri="{BB962C8B-B14F-4D97-AF65-F5344CB8AC3E}">
        <p14:creationId xmlns:p14="http://schemas.microsoft.com/office/powerpoint/2010/main" val="146585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80C49-2591-AB48-935C-1E2B63190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Freeform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3DAE0-5BCB-3540-A179-4F241A526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[Provide </a:t>
            </a:r>
            <a:r>
              <a:rPr lang="en-US" b="1" dirty="0"/>
              <a:t>one</a:t>
            </a:r>
            <a:r>
              <a:rPr lang="en-US" dirty="0"/>
              <a:t> “freeform” slide that discusses information that you found particularly interesting regarding the disease. For example, the natural history, sequelae of the disease, diagnosis, treatment, a unique case study.]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45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47610-CFE6-0844-8D30-CB2D292ED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BFB34-2091-534A-9210-1BD990A15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[The last slide of your presentation should be a summary slide. You should link back to your initial outline objectives. Summarize your 3-5 points from the objectives with the information you provide in the presentation.]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43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48F9-6977-6943-B4F8-65959B23A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2FEAE1C-037D-8A42-AFE1-2C107355F3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199717"/>
              </p:ext>
            </p:extLst>
          </p:nvPr>
        </p:nvGraphicFramePr>
        <p:xfrm>
          <a:off x="215153" y="1506072"/>
          <a:ext cx="8659904" cy="5123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565">
                  <a:extLst>
                    <a:ext uri="{9D8B030D-6E8A-4147-A177-3AD203B41FA5}">
                      <a16:colId xmlns:a16="http://schemas.microsoft.com/office/drawing/2014/main" val="3576265143"/>
                    </a:ext>
                  </a:extLst>
                </a:gridCol>
                <a:gridCol w="954741">
                  <a:extLst>
                    <a:ext uri="{9D8B030D-6E8A-4147-A177-3AD203B41FA5}">
                      <a16:colId xmlns:a16="http://schemas.microsoft.com/office/drawing/2014/main" val="1067763197"/>
                    </a:ext>
                  </a:extLst>
                </a:gridCol>
                <a:gridCol w="3805517">
                  <a:extLst>
                    <a:ext uri="{9D8B030D-6E8A-4147-A177-3AD203B41FA5}">
                      <a16:colId xmlns:a16="http://schemas.microsoft.com/office/drawing/2014/main" val="463473318"/>
                    </a:ext>
                  </a:extLst>
                </a:gridCol>
                <a:gridCol w="3281081">
                  <a:extLst>
                    <a:ext uri="{9D8B030D-6E8A-4147-A177-3AD203B41FA5}">
                      <a16:colId xmlns:a16="http://schemas.microsoft.com/office/drawing/2014/main" val="2877738620"/>
                    </a:ext>
                  </a:extLst>
                </a:gridCol>
              </a:tblGrid>
              <a:tr h="72400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Slides Used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General Findings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7684"/>
                  </a:ext>
                </a:extLst>
              </a:tr>
              <a:tr h="879865">
                <a:tc>
                  <a:txBody>
                    <a:bodyPr/>
                    <a:lstStyle/>
                    <a:p>
                      <a:r>
                        <a:rPr lang="en-US" sz="16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979789"/>
                  </a:ext>
                </a:extLst>
              </a:tr>
              <a:tr h="879865">
                <a:tc>
                  <a:txBody>
                    <a:bodyPr/>
                    <a:lstStyle/>
                    <a:p>
                      <a:r>
                        <a:rPr lang="en-US" sz="16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644060"/>
                  </a:ext>
                </a:extLst>
              </a:tr>
              <a:tr h="879865">
                <a:tc>
                  <a:txBody>
                    <a:bodyPr/>
                    <a:lstStyle/>
                    <a:p>
                      <a:r>
                        <a:rPr lang="en-US" sz="16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172111"/>
                  </a:ext>
                </a:extLst>
              </a:tr>
              <a:tr h="879865">
                <a:tc>
                  <a:txBody>
                    <a:bodyPr/>
                    <a:lstStyle/>
                    <a:p>
                      <a:r>
                        <a:rPr lang="en-US" sz="1600" dirty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355233"/>
                  </a:ext>
                </a:extLst>
              </a:tr>
              <a:tr h="879865">
                <a:tc>
                  <a:txBody>
                    <a:bodyPr/>
                    <a:lstStyle/>
                    <a:p>
                      <a:r>
                        <a:rPr lang="en-US" sz="1600" dirty="0"/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32421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53EA03C-EB1D-D74C-B0A6-B5428A4612D7}"/>
              </a:ext>
            </a:extLst>
          </p:cNvPr>
          <p:cNvSpPr txBox="1"/>
          <p:nvPr/>
        </p:nvSpPr>
        <p:spPr>
          <a:xfrm>
            <a:off x="7525899" y="180460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REQUIRED</a:t>
            </a:r>
          </a:p>
        </p:txBody>
      </p:sp>
    </p:spTree>
    <p:extLst>
      <p:ext uri="{BB962C8B-B14F-4D97-AF65-F5344CB8AC3E}">
        <p14:creationId xmlns:p14="http://schemas.microsoft.com/office/powerpoint/2010/main" val="749764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1671</TotalTime>
  <Words>300</Words>
  <Application>Microsoft Macintosh PowerPoint</Application>
  <PresentationFormat>On-screen Show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Office Theme</vt:lpstr>
      <vt:lpstr>Presentation Outline Instructions</vt:lpstr>
      <vt:lpstr>The Pathophysiology of  [Topic]</vt:lpstr>
      <vt:lpstr>Presentation Outline</vt:lpstr>
      <vt:lpstr>Introduction</vt:lpstr>
      <vt:lpstr>Epidemiology</vt:lpstr>
      <vt:lpstr>Anatomy &amp; Physiology</vt:lpstr>
      <vt:lpstr>Pathophysiology</vt:lpstr>
      <vt:lpstr>Clinical Manifestations</vt:lpstr>
      <vt:lpstr>Freeform Slide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Pathophysiology of  [Topic]</dc:title>
  <dc:creator>Microsoft Office User</dc:creator>
  <cp:lastModifiedBy>Shania Evans</cp:lastModifiedBy>
  <cp:revision>5</cp:revision>
  <dcterms:created xsi:type="dcterms:W3CDTF">2020-09-04T17:00:09Z</dcterms:created>
  <dcterms:modified xsi:type="dcterms:W3CDTF">2020-09-21T04:04:03Z</dcterms:modified>
</cp:coreProperties>
</file>